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276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8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2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FEF20-C439-CB4A-80E2-0DF11FA9E209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20A63-895E-2A4B-85EA-FF988EBC09B9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03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38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37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39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9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02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28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82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3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2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84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5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2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50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92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 3 rodzajach ludzi: zmysłowy, cielesny, duchowy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Wyciąg z materiału o „Morfologii chrześcijaństwa”, z jesieni 2018</a:t>
            </a:r>
          </a:p>
          <a:p>
            <a:r>
              <a:rPr lang="pl-PL" dirty="0" smtClean="0"/>
              <a:t>Lekko przerobiony.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615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1Kor 2:12-16 </a:t>
            </a:r>
            <a:r>
              <a:rPr lang="pl-PL" b="1" dirty="0" err="1"/>
              <a:t>tpnt</a:t>
            </a: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(12)</a:t>
            </a:r>
            <a:r>
              <a:rPr lang="pl-PL" dirty="0"/>
              <a:t> Ale my nie przyjęliśmy ducha świata, lecz Ducha, który jest z Boga, abyśmy znali to wszystko, co zostało nam darowane przez Boga;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(13)</a:t>
            </a:r>
            <a:r>
              <a:rPr lang="pl-PL" dirty="0"/>
              <a:t> O których też mówimy, nie w słowach nauczanych przez ludzką mądrość, lecz w słowach nauczanych przez Ducha Świętego, i to, co duchowe z duchowymi łączymy.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(14)</a:t>
            </a:r>
            <a:r>
              <a:rPr lang="pl-PL" dirty="0"/>
              <a:t> Jednak </a:t>
            </a:r>
            <a:r>
              <a:rPr lang="pl-PL" b="1" dirty="0"/>
              <a:t>zmysłowy człowiek</a:t>
            </a:r>
            <a:r>
              <a:rPr lang="pl-PL" dirty="0"/>
              <a:t> nie przyjmuje tych rzeczy, które są z Ducha Bożego; albowiem są dla niego głupotą i nie może ich poznać, ponieważ duchowo są rozsądzane.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(15)</a:t>
            </a:r>
            <a:r>
              <a:rPr lang="pl-PL" dirty="0"/>
              <a:t> Ale </a:t>
            </a:r>
            <a:r>
              <a:rPr lang="pl-PL" b="1" dirty="0"/>
              <a:t>duchowy</a:t>
            </a:r>
            <a:r>
              <a:rPr lang="pl-PL" dirty="0"/>
              <a:t> człowiek wprawdzie rozsądza to wszystko, lecz sam przez nikogo nie jest rozsądzany.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(16)</a:t>
            </a:r>
            <a:r>
              <a:rPr lang="pl-PL" dirty="0"/>
              <a:t> Kto bowiem poznał myśl Pana, kto Go pouczy? Ale my mamy myśl Chrystusa</a:t>
            </a:r>
            <a:r>
              <a:rPr lang="pl-PL" dirty="0" smtClean="0"/>
              <a:t>.</a:t>
            </a:r>
          </a:p>
          <a:p>
            <a:r>
              <a:rPr lang="pl-PL" b="1" dirty="0"/>
              <a:t>1Kor 3:1-3 </a:t>
            </a:r>
            <a:r>
              <a:rPr lang="pl-PL" b="1" dirty="0" err="1"/>
              <a:t>tpnt</a:t>
            </a: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(1)</a:t>
            </a:r>
            <a:r>
              <a:rPr lang="pl-PL" dirty="0"/>
              <a:t> A ja, bracia, nie mogłem do was mówić jako do </a:t>
            </a:r>
            <a:r>
              <a:rPr lang="pl-PL" b="1" dirty="0"/>
              <a:t>duchowych</a:t>
            </a:r>
            <a:r>
              <a:rPr lang="pl-PL" dirty="0"/>
              <a:t>, ale jako do </a:t>
            </a:r>
            <a:r>
              <a:rPr lang="pl-PL" b="1" dirty="0"/>
              <a:t>cielesnych</a:t>
            </a:r>
            <a:r>
              <a:rPr lang="pl-PL" dirty="0"/>
              <a:t>, i jako do niemowląt w Chrystusie.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(2)</a:t>
            </a:r>
            <a:r>
              <a:rPr lang="pl-PL" dirty="0"/>
              <a:t> Mleko dałem wam pić, a nie pokarm stały, bo jeszcze nie mogliście go przyjąć; a i teraz jeszcze nie możecie,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(3)</a:t>
            </a:r>
            <a:r>
              <a:rPr lang="pl-PL" dirty="0"/>
              <a:t> Jeszcze jesteście </a:t>
            </a:r>
            <a:r>
              <a:rPr lang="pl-PL" b="1" dirty="0"/>
              <a:t>cieleśni</a:t>
            </a:r>
            <a:r>
              <a:rPr lang="pl-PL" dirty="0"/>
              <a:t>. Skoro bowiem między wami jest zazdrość i spory, i podziały, to czyż nie jesteście </a:t>
            </a:r>
            <a:r>
              <a:rPr lang="pl-PL" b="1" dirty="0"/>
              <a:t>cieleśni</a:t>
            </a:r>
            <a:r>
              <a:rPr lang="pl-PL" dirty="0"/>
              <a:t> i czy nie postępujecie po ludzku?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5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rodzaje ludzi wg 1Kor2:14-3:3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1690688"/>
            <a:ext cx="4047965" cy="48185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6942671" y="2876426"/>
            <a:ext cx="3279557" cy="1782187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Chrześcijanie duchowi</a:t>
            </a:r>
          </a:p>
          <a:p>
            <a:r>
              <a:rPr lang="el-GR" sz="2400" dirty="0" smtClean="0"/>
              <a:t>Π</a:t>
            </a:r>
            <a:r>
              <a:rPr lang="fi-FI" sz="2400" dirty="0" err="1" smtClean="0"/>
              <a:t>νευμ</a:t>
            </a:r>
            <a:r>
              <a:rPr lang="fi-FI" sz="2400" dirty="0" smtClean="0"/>
              <a:t>α</a:t>
            </a:r>
            <a:r>
              <a:rPr lang="fi-FI" sz="2400" dirty="0" err="1" smtClean="0"/>
              <a:t>τικοις</a:t>
            </a:r>
            <a:r>
              <a:rPr lang="fi-FI" sz="2400" dirty="0" smtClean="0"/>
              <a:t>, </a:t>
            </a:r>
            <a:r>
              <a:rPr lang="fi-FI" sz="2400" dirty="0" err="1"/>
              <a:t>pneumatikois</a:t>
            </a:r>
            <a:r>
              <a:rPr lang="fi-FI" sz="2400" dirty="0"/>
              <a:t>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1Kor 2:15</a:t>
            </a:r>
          </a:p>
        </p:txBody>
      </p:sp>
      <p:sp>
        <p:nvSpPr>
          <p:cNvPr id="10" name="Prostokąt zaokrąglony 10"/>
          <p:cNvSpPr/>
          <p:nvPr/>
        </p:nvSpPr>
        <p:spPr>
          <a:xfrm>
            <a:off x="6760311" y="4790900"/>
            <a:ext cx="4188389" cy="1979533"/>
          </a:xfrm>
          <a:prstGeom prst="roundRect">
            <a:avLst>
              <a:gd name="adj" fmla="val 36005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Chrześcijanie</a:t>
            </a:r>
            <a:br>
              <a:rPr lang="pl-PL" sz="2400" b="1" dirty="0"/>
            </a:br>
            <a:r>
              <a:rPr lang="pl-PL" sz="2400" b="1" dirty="0"/>
              <a:t>cieleśni </a:t>
            </a:r>
            <a:endParaRPr lang="pl-PL" sz="2400" b="1" dirty="0" smtClean="0"/>
          </a:p>
          <a:p>
            <a:r>
              <a:rPr lang="fi-FI" sz="2400" dirty="0" err="1" smtClean="0"/>
              <a:t>σ</a:t>
            </a:r>
            <a:r>
              <a:rPr lang="fi-FI" sz="2400" dirty="0" smtClean="0"/>
              <a:t>α</a:t>
            </a:r>
            <a:r>
              <a:rPr lang="fi-FI" sz="2400" dirty="0" err="1" smtClean="0"/>
              <a:t>ρκικοις</a:t>
            </a:r>
            <a:r>
              <a:rPr lang="fi-FI" sz="2400" dirty="0" smtClean="0"/>
              <a:t> , </a:t>
            </a:r>
            <a:r>
              <a:rPr lang="fi-FI" sz="2400" dirty="0" err="1" smtClean="0"/>
              <a:t>sarkikois</a:t>
            </a:r>
            <a:endParaRPr lang="pl-PL" sz="2400" dirty="0" smtClean="0"/>
          </a:p>
          <a:p>
            <a:r>
              <a:rPr lang="pl-PL" sz="2400" dirty="0" smtClean="0"/>
              <a:t>1Kor </a:t>
            </a:r>
            <a:r>
              <a:rPr lang="pl-PL" sz="2400" dirty="0"/>
              <a:t>3:3</a:t>
            </a:r>
          </a:p>
        </p:txBody>
      </p:sp>
      <p:cxnSp>
        <p:nvCxnSpPr>
          <p:cNvPr id="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Tekstowe 14"/>
          <p:cNvSpPr txBox="1"/>
          <p:nvPr/>
        </p:nvSpPr>
        <p:spPr>
          <a:xfrm>
            <a:off x="5879976" y="509913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16" name="PoleTekstowe 15"/>
          <p:cNvSpPr txBox="1"/>
          <p:nvPr/>
        </p:nvSpPr>
        <p:spPr>
          <a:xfrm>
            <a:off x="8854506" y="348249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17" name="PoleTekstowe 16"/>
          <p:cNvSpPr txBox="1"/>
          <p:nvPr/>
        </p:nvSpPr>
        <p:spPr>
          <a:xfrm>
            <a:off x="2067780" y="2118356"/>
            <a:ext cx="38121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Ludzie naturalni </a:t>
            </a:r>
            <a:r>
              <a:rPr lang="pl-PL" sz="2400" b="1" dirty="0"/>
              <a:t>(zmysłowi)</a:t>
            </a:r>
            <a:br>
              <a:rPr lang="pl-PL" sz="2400" b="1" dirty="0"/>
            </a:br>
            <a:r>
              <a:rPr lang="pl-PL" sz="2400" i="1" dirty="0"/>
              <a:t> </a:t>
            </a:r>
            <a:r>
              <a:rPr lang="pl-PL" sz="2400" i="1" dirty="0" err="1"/>
              <a:t>ψυχικός</a:t>
            </a:r>
            <a:r>
              <a:rPr lang="pl-PL" sz="2400" i="1" dirty="0"/>
              <a:t> </a:t>
            </a:r>
            <a:r>
              <a:rPr lang="pl-PL" sz="2400" i="1" dirty="0" err="1"/>
              <a:t>ἄνθρω</a:t>
            </a:r>
            <a:r>
              <a:rPr lang="pl-PL" sz="2400" i="1" dirty="0"/>
              <a:t>π</a:t>
            </a:r>
            <a:r>
              <a:rPr lang="pl-PL" sz="2400" i="1" dirty="0" err="1"/>
              <a:t>ος</a:t>
            </a:r>
            <a:r>
              <a:rPr lang="pl-PL" sz="2400" i="1" dirty="0"/>
              <a:t>, </a:t>
            </a:r>
            <a:r>
              <a:rPr lang="pl-PL" sz="2400" i="1" dirty="0" err="1"/>
              <a:t>psychikos</a:t>
            </a:r>
            <a:r>
              <a:rPr lang="pl-PL" sz="2400" i="1" dirty="0"/>
              <a:t> </a:t>
            </a:r>
            <a:r>
              <a:rPr lang="pl-PL" sz="2400" i="1" dirty="0" err="1"/>
              <a:t>anthrōpos</a:t>
            </a:r>
            <a:r>
              <a:rPr lang="pl-PL" sz="2400" i="1" dirty="0"/>
              <a:t>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1Kor 2:14</a:t>
            </a:r>
          </a:p>
          <a:p>
            <a:endParaRPr lang="pl-PL" sz="2400" b="1" dirty="0"/>
          </a:p>
        </p:txBody>
      </p:sp>
      <p:sp>
        <p:nvSpPr>
          <p:cNvPr id="18" name="PoleTekstowe 17"/>
          <p:cNvSpPr txBox="1"/>
          <p:nvPr/>
        </p:nvSpPr>
        <p:spPr>
          <a:xfrm>
            <a:off x="2341515" y="350185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78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Właściwa ścieżka</a:t>
            </a:r>
            <a:endParaRPr lang="pl-PL" dirty="0"/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1690688"/>
            <a:ext cx="4047965" cy="48185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5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6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7" name="Prostokąt zaokrąglony 10"/>
          <p:cNvSpPr/>
          <p:nvPr/>
        </p:nvSpPr>
        <p:spPr>
          <a:xfrm>
            <a:off x="6959325" y="4583348"/>
            <a:ext cx="1272542" cy="759103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/>
              <a:t>Dzieci</a:t>
            </a:r>
            <a:endParaRPr lang="pl-PL" dirty="0"/>
          </a:p>
        </p:txBody>
      </p:sp>
      <p:sp>
        <p:nvSpPr>
          <p:cNvPr id="10" name="Strzałka w prawo 9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 w prawo 13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16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13" name="Strzałka w prawo 1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Tekstowe 17"/>
          <p:cNvSpPr txBox="1"/>
          <p:nvPr/>
        </p:nvSpPr>
        <p:spPr>
          <a:xfrm>
            <a:off x="2341515" y="350185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  <p:sp>
        <p:nvSpPr>
          <p:cNvPr id="19" name="PoleTekstowe 18"/>
          <p:cNvSpPr txBox="1"/>
          <p:nvPr/>
        </p:nvSpPr>
        <p:spPr>
          <a:xfrm>
            <a:off x="2067781" y="2661696"/>
            <a:ext cx="3099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Ludzie naturalni </a:t>
            </a:r>
            <a:r>
              <a:rPr lang="pl-PL" sz="2400" dirty="0"/>
              <a:t>(zmysłowi</a:t>
            </a:r>
            <a:r>
              <a:rPr lang="pl-PL" sz="2400" dirty="0" smtClean="0"/>
              <a:t>)</a:t>
            </a:r>
            <a:endParaRPr lang="pl-PL" sz="2400" dirty="0"/>
          </a:p>
          <a:p>
            <a:endParaRPr lang="pl-PL" sz="2400" dirty="0"/>
          </a:p>
        </p:txBody>
      </p:sp>
      <p:sp>
        <p:nvSpPr>
          <p:cNvPr id="22" name="Prostokąt zaokrąglony 10"/>
          <p:cNvSpPr/>
          <p:nvPr/>
        </p:nvSpPr>
        <p:spPr>
          <a:xfrm>
            <a:off x="6942671" y="2876426"/>
            <a:ext cx="3279557" cy="524173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Chrześcijanie duchowi</a:t>
            </a:r>
          </a:p>
        </p:txBody>
      </p:sp>
      <p:sp>
        <p:nvSpPr>
          <p:cNvPr id="26" name="PoleTekstowe 25"/>
          <p:cNvSpPr txBox="1"/>
          <p:nvPr/>
        </p:nvSpPr>
        <p:spPr>
          <a:xfrm>
            <a:off x="8854506" y="348249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11431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Cieleśni zwiedzeni (przez kogo?)</a:t>
            </a:r>
            <a:endParaRPr lang="pl-PL" dirty="0"/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1690688"/>
            <a:ext cx="4047965" cy="48185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8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 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15" name="Strzałka w prawo 14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Strzałka w prawo 26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pl-PL" dirty="0"/>
              <a:t>Chrześcijanie</a:t>
            </a:r>
            <a:br>
              <a:rPr lang="pl-PL" dirty="0"/>
            </a:br>
            <a:r>
              <a:rPr lang="pl-PL" dirty="0"/>
              <a:t>cieleśni</a:t>
            </a:r>
          </a:p>
        </p:txBody>
      </p:sp>
      <p:sp>
        <p:nvSpPr>
          <p:cNvPr id="25" name="Strzałka w prawo 24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23" name="Strzałka w prawo 2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0" name="PoleTekstowe 29"/>
          <p:cNvSpPr txBox="1"/>
          <p:nvPr/>
        </p:nvSpPr>
        <p:spPr>
          <a:xfrm>
            <a:off x="5879976" y="509913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18" name="PoleTekstowe 17"/>
          <p:cNvSpPr txBox="1"/>
          <p:nvPr/>
        </p:nvSpPr>
        <p:spPr>
          <a:xfrm>
            <a:off x="8854506" y="348249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19" name="Prostokąt zaokrąglony 10"/>
          <p:cNvSpPr/>
          <p:nvPr/>
        </p:nvSpPr>
        <p:spPr>
          <a:xfrm>
            <a:off x="6996603" y="4221088"/>
            <a:ext cx="1122428" cy="764793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Dzieci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cxnSp>
        <p:nvCxnSpPr>
          <p:cNvPr id="32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trzałka kolista 28"/>
          <p:cNvSpPr/>
          <p:nvPr/>
        </p:nvSpPr>
        <p:spPr>
          <a:xfrm rot="312077">
            <a:off x="6115168" y="4382858"/>
            <a:ext cx="1638079" cy="1639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181603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zaokrąglony 10"/>
          <p:cNvSpPr/>
          <p:nvPr/>
        </p:nvSpPr>
        <p:spPr>
          <a:xfrm>
            <a:off x="6178423" y="6156199"/>
            <a:ext cx="4188389" cy="582216"/>
          </a:xfrm>
          <a:prstGeom prst="roundRect">
            <a:avLst>
              <a:gd name="adj" fmla="val 36005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smtClean="0"/>
              <a:t>Chrześcijanie cieleśni </a:t>
            </a: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35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Cieleśni „ociężali”.</a:t>
            </a:r>
            <a:endParaRPr lang="pl-PL" dirty="0"/>
          </a:p>
        </p:txBody>
      </p:sp>
      <p:sp>
        <p:nvSpPr>
          <p:cNvPr id="30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31" name="Prostokąt zaokrąglony 10"/>
          <p:cNvSpPr/>
          <p:nvPr/>
        </p:nvSpPr>
        <p:spPr>
          <a:xfrm>
            <a:off x="6106122" y="1690688"/>
            <a:ext cx="4047965" cy="48185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34" name="Prostokąt zaokrąglony 9"/>
          <p:cNvSpPr/>
          <p:nvPr/>
        </p:nvSpPr>
        <p:spPr>
          <a:xfrm>
            <a:off x="2135560" y="4490407"/>
            <a:ext cx="3574040" cy="1671616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35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36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39" name="Prostokąt zaokrąglony 10"/>
          <p:cNvSpPr/>
          <p:nvPr/>
        </p:nvSpPr>
        <p:spPr>
          <a:xfrm>
            <a:off x="6996603" y="4221088"/>
            <a:ext cx="1122428" cy="764793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Dzieci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sp>
        <p:nvSpPr>
          <p:cNvPr id="42" name="Strzałka w prawo 41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8" name="Strzałka w prawo 47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2" name="Strzałka w prawo 51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2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Tekstowe 26"/>
          <p:cNvSpPr txBox="1"/>
          <p:nvPr/>
        </p:nvSpPr>
        <p:spPr>
          <a:xfrm>
            <a:off x="8854506" y="348249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cxnSp>
        <p:nvCxnSpPr>
          <p:cNvPr id="37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pl-PL" dirty="0"/>
              <a:t>Chrześcijanie</a:t>
            </a:r>
            <a:br>
              <a:rPr lang="pl-PL" dirty="0"/>
            </a:br>
            <a:r>
              <a:rPr lang="pl-PL" dirty="0"/>
              <a:t>cieleśni</a:t>
            </a:r>
          </a:p>
        </p:txBody>
      </p:sp>
      <p:sp>
        <p:nvSpPr>
          <p:cNvPr id="51" name="Strzałka w prawo 50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7" name="Prostokąt zaokrąglony 10"/>
          <p:cNvSpPr/>
          <p:nvPr/>
        </p:nvSpPr>
        <p:spPr>
          <a:xfrm>
            <a:off x="6960096" y="50131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Ociężali</a:t>
            </a:r>
          </a:p>
        </p:txBody>
      </p:sp>
      <p:sp>
        <p:nvSpPr>
          <p:cNvPr id="53" name="Strzałka kolista 52"/>
          <p:cNvSpPr/>
          <p:nvPr/>
        </p:nvSpPr>
        <p:spPr>
          <a:xfrm rot="8715007">
            <a:off x="7694853" y="4798869"/>
            <a:ext cx="703686" cy="7036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7105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Tekstowe 37"/>
          <p:cNvSpPr txBox="1"/>
          <p:nvPr/>
        </p:nvSpPr>
        <p:spPr>
          <a:xfrm>
            <a:off x="5879976" y="509913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21" name="Strzałka kolista 20"/>
          <p:cNvSpPr/>
          <p:nvPr/>
        </p:nvSpPr>
        <p:spPr>
          <a:xfrm rot="312077">
            <a:off x="6115168" y="4382858"/>
            <a:ext cx="1638079" cy="1639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181603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zaokrąglony 10"/>
          <p:cNvSpPr/>
          <p:nvPr/>
        </p:nvSpPr>
        <p:spPr>
          <a:xfrm>
            <a:off x="6178423" y="6156199"/>
            <a:ext cx="4188389" cy="582216"/>
          </a:xfrm>
          <a:prstGeom prst="roundRect">
            <a:avLst>
              <a:gd name="adj" fmla="val 36005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smtClean="0"/>
              <a:t>Chrześcijanie cieleśni </a:t>
            </a: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97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112</Words>
  <Application>Microsoft Macintosh PowerPoint</Application>
  <PresentationFormat>Panoramiczny</PresentationFormat>
  <Paragraphs>55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Motyw pakietu Office</vt:lpstr>
      <vt:lpstr>O 3 rodzajach ludzi: zmysłowy, cielesny, duchowy</vt:lpstr>
      <vt:lpstr>Prezentacja programu PowerPoint</vt:lpstr>
      <vt:lpstr>Trzy rodzaje ludzi wg 1Kor2:14-3:3</vt:lpstr>
      <vt:lpstr>Właściwa ścieżka</vt:lpstr>
      <vt:lpstr>Cieleśni zwiedzeni (przez kogo?)</vt:lpstr>
      <vt:lpstr>Cieleśni „ociężali”.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Wagary  21 marca 2019 roku  w Krakowie</dc:title>
  <dc:creator>Wojciech Apel</dc:creator>
  <cp:lastModifiedBy>Wojciech Apel</cp:lastModifiedBy>
  <cp:revision>8</cp:revision>
  <dcterms:created xsi:type="dcterms:W3CDTF">2019-03-21T06:38:40Z</dcterms:created>
  <dcterms:modified xsi:type="dcterms:W3CDTF">2019-03-28T23:00:38Z</dcterms:modified>
</cp:coreProperties>
</file>